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57" r:id="rId2"/>
    <p:sldId id="258" r:id="rId3"/>
    <p:sldId id="263" r:id="rId4"/>
    <p:sldId id="259" r:id="rId5"/>
    <p:sldId id="261" r:id="rId6"/>
    <p:sldId id="260" r:id="rId7"/>
    <p:sldId id="271" r:id="rId8"/>
    <p:sldId id="262" r:id="rId9"/>
    <p:sldId id="264" r:id="rId10"/>
    <p:sldId id="268" r:id="rId11"/>
    <p:sldId id="269" r:id="rId12"/>
    <p:sldId id="270" r:id="rId13"/>
    <p:sldId id="265" r:id="rId14"/>
    <p:sldId id="26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3B8DFF-6714-4732-837E-48C1D6CAFE9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98B84F-9A4B-4C49-BE76-6BE25B80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85740D-B965-4939-8B4A-0E835A3D41EF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59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DPSS is the County agency overseeing a number of services and assistance programs to vulnerable individuals in our community.  </a:t>
            </a:r>
          </a:p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Services include temporary financial assistance and employment services for families and individuals, protection for children and adults from abuse and/or neglect, and access to health care coverage to low income individuals and families.  </a:t>
            </a:r>
          </a:p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Services are provided through five departments: Administration, Adult Services, Children’s Services, Self-Sufficiency and Public Authority.</a:t>
            </a:r>
          </a:p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IHSS is a Federal, State and County funded home care program that helps elders, dependent adults and minors live safely in their own homes or other non-institutional settings.  </a:t>
            </a:r>
          </a:p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IHSS is considered an alternative to out-of-home care, such as nursing homes or board and care facilities. Authorization of service hours is based on State regulations.</a:t>
            </a:r>
          </a:p>
          <a:p>
            <a:pPr>
              <a:spcBef>
                <a:spcPts val="1223"/>
              </a:spcBef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In Riverside County, the IHSS program is administered by the Adult Services Division (ASD) of the County Department of Public Social Services (DPSS).</a:t>
            </a:r>
          </a:p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F59A87-E69F-41FA-B2E6-187712D5A609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3642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23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Eligibility is based on all of the criteria listed above.  In addition to the base criteria such as age or Medi-cal and/or SSI/SSP eligibility, the applicant must reside in the US and be a California resident, live at home or in a home of choice.</a:t>
            </a:r>
          </a:p>
          <a:p>
            <a:pPr>
              <a:spcBef>
                <a:spcPts val="1223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Approval of services is based on the Social Worker’s observations and assessment, the individual’s limitations to perform daily tasks, and the completion of the health care certification by a certified health care professional.</a:t>
            </a:r>
          </a:p>
          <a:p>
            <a:pPr>
              <a:spcBef>
                <a:spcPts val="1223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SSI/SSP = Supplemental Security Income and State Supplementary Program – SSI is fed payment, SSP is California supplement.  Payments are for elderly, blind, disabled with low income and resources.  Income/resources cannot exceed maximum SSI/SSP monthly payment amounts.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58597F-9C07-4C6F-9157-EE0E9EB3A16B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5884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There are many types of services which can be authorized through IHSS such as: 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Domestic Services (housecleaning, meal preparation, laundry, grocery shopping), 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Personal Care Services (bowel and bladder care, bathing, grooming, feeding, dressing, ambulation, transfer, rubbing skin), 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Protective Supervision Services (safeguarding against injury hazard or accident for non-self-directing, confused, mentally impaired or mentally ill persons), 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Paramedical services(wound care, injections, glucose monitoring, tube feeding)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Other Available Services (accompaniment to medical appointments, accompaniment to alternative resources)  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IHSS does not cover 24 hour 7 day a week service.</a:t>
            </a:r>
          </a:p>
          <a:p>
            <a:pPr>
              <a:spcBef>
                <a:spcPts val="1019"/>
              </a:spcBef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All of these services will be discussed in much greater detail in the next presentation.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AAD80C-41E5-4166-A06A-686BB67B21DC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1316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937966" y="4490033"/>
            <a:ext cx="5158811" cy="45739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In Riverside County, the Social Worker schedules and conducts an IHSS intake assessment which includes the following: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Verifying applicant’s identification.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Explanation of the program including how service hours are determined by following State regulations, and reviewing that the IHSS program does not provide 24/7 care.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Comprehensive interviewing of the client to determine which tasks the client can/cannot perform independently and safely.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Observing the applicant’s living environment.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Requires recognition of subtle differences in the client’s functioning, their needs in various activities of daily living and the degree of danger the client would experience without IHSS.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Relies heavily on the Social Worker’s interview/communication skills, professional expertise, observations and judgment.</a:t>
            </a:r>
          </a:p>
          <a:p>
            <a:pPr marL="401180" lvl="1" indent="-176326">
              <a:buFontTx/>
              <a:buChar char="•"/>
            </a:pPr>
            <a:r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t>Reviewing all required State and County forms with the applicant prior to the applicant signing the forms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604919-710E-40D5-8007-DEA71192D5AE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56394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/>
              <a:t>Refer to Regulation 30-761.26 – Needs Assessment Standards – Page 81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A461DA-081C-4C5F-9ED4-37E47BEE9963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48446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44DA05-1A66-4E36-9AED-E84B1F36F399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29099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8B84F-9A4B-4C49-BE76-6BE25B80A2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8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ctr">
              <a:defRPr sz="6000">
                <a:effectLst/>
                <a:latin typeface="Narkisim" panose="020E0502050101010101" pitchFamily="34" charset="-79"/>
                <a:cs typeface="Narkisim" panose="020E0502050101010101" pitchFamily="34" charset="-79"/>
              </a:defRPr>
            </a:lvl1pPr>
          </a:lstStyle>
          <a:p>
            <a:r>
              <a:rPr lang="en-US" dirty="0"/>
              <a:t>In-Home Supportive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1889" y="4203171"/>
            <a:ext cx="6987645" cy="1388534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Program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riginal file ‎ (983 × 980 pixels, file size: 347 KB, MIME type ..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27" y="334963"/>
            <a:ext cx="198726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0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8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6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91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0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7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82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9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285750" indent="-28575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2pPr>
            <a:lvl3pPr marL="1200150" indent="-28575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3pPr>
            <a:lvl4pPr marL="1543050" indent="-17145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4pPr>
            <a:lvl5pPr marL="2000250" indent="-17145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latin typeface="Narkisim" panose="020E0502050101010101" pitchFamily="34" charset="-79"/>
                <a:cs typeface="Narkisim" panose="020E0502050101010101" pitchFamily="34" charset="-79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5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>
                <a:latin typeface="Narkisim" panose="020E0502050101010101" pitchFamily="34" charset="-79"/>
                <a:cs typeface="Narkisim" panose="020E0502050101010101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3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2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6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6A6F44-302C-452A-BDB5-ADFA05FA56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0342F2-4D35-46D8-8180-2EAB70DF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94710" y="1752600"/>
            <a:ext cx="6690360" cy="2209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In Home </a:t>
            </a:r>
            <a:br>
              <a:rPr lang="en-US" altLang="en-US" dirty="0"/>
            </a:br>
            <a:r>
              <a:rPr lang="en-US" altLang="en-US" dirty="0"/>
              <a:t>Supportive Services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IHSS</a:t>
            </a:r>
            <a:r>
              <a:rPr lang="en-US" altLang="en-US" dirty="0"/>
              <a:t>)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4190" y="4381500"/>
            <a:ext cx="7391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Program Overview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7884358" y="6019800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Revised 03/27/2019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8B9A78-F0B5-499D-9E4E-DA809F19C2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445" y="335559"/>
            <a:ext cx="2135027" cy="197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150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7A09-EB30-4001-A35B-EA86715A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IHSS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A028-4B5B-4388-8887-20C579F3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 paid by Medi-Cal</a:t>
            </a:r>
          </a:p>
          <a:p>
            <a:r>
              <a:rPr lang="en-US" dirty="0"/>
              <a:t>Wage set by each individual county ($13 per hour in County of SLO)</a:t>
            </a:r>
          </a:p>
          <a:p>
            <a:r>
              <a:rPr lang="en-US" dirty="0"/>
              <a:t>Fair Labor Standards Act</a:t>
            </a:r>
          </a:p>
          <a:p>
            <a:pPr lvl="1"/>
            <a:r>
              <a:rPr lang="en-US" dirty="0"/>
              <a:t>Time and ½ for any time worked over 40 hours in a workweek</a:t>
            </a:r>
          </a:p>
          <a:p>
            <a:pPr lvl="1"/>
            <a:r>
              <a:rPr lang="en-US" dirty="0"/>
              <a:t>Limit of 66 </a:t>
            </a:r>
            <a:r>
              <a:rPr lang="en-US" dirty="0" err="1"/>
              <a:t>hrs</a:t>
            </a:r>
            <a:r>
              <a:rPr lang="en-US" dirty="0"/>
              <a:t> per week if work for more than one recipient (264/month)</a:t>
            </a:r>
          </a:p>
          <a:p>
            <a:pPr lvl="1"/>
            <a:r>
              <a:rPr lang="en-US" dirty="0"/>
              <a:t>Limit of 70 </a:t>
            </a:r>
            <a:r>
              <a:rPr lang="en-US" dirty="0" err="1"/>
              <a:t>hr</a:t>
            </a:r>
            <a:r>
              <a:rPr lang="en-US" dirty="0"/>
              <a:t> 45 min per week if work for one recipient (283/month)</a:t>
            </a:r>
          </a:p>
        </p:txBody>
      </p:sp>
    </p:spTree>
    <p:extLst>
      <p:ext uri="{BB962C8B-B14F-4D97-AF65-F5344CB8AC3E}">
        <p14:creationId xmlns:p14="http://schemas.microsoft.com/office/powerpoint/2010/main" val="388982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A8F5-87DD-4387-8837-23A7310B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Personal Care Aids (PCA)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BD1B-5379-47BC-9529-2BC6470F7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County employees who can provide IHSS authorized services if recipient does not have a provider or if provider is not available. </a:t>
            </a:r>
            <a:r>
              <a:rPr lang="en-US" sz="1800" dirty="0"/>
              <a:t>(provider had surgery for example) </a:t>
            </a:r>
          </a:p>
          <a:p>
            <a:pPr lvl="1"/>
            <a:r>
              <a:rPr lang="en-US" dirty="0"/>
              <a:t>Need food, need medication, need to go to a Dr appointment</a:t>
            </a:r>
          </a:p>
          <a:p>
            <a:r>
              <a:rPr lang="en-US" dirty="0"/>
              <a:t>PCA’s are not permanent providers for recipient, used for short term assistance</a:t>
            </a:r>
          </a:p>
          <a:p>
            <a:r>
              <a:rPr lang="en-US" dirty="0"/>
              <a:t>Not all counties have PCA’s, only a handful throughout California</a:t>
            </a:r>
          </a:p>
        </p:txBody>
      </p:sp>
    </p:spTree>
    <p:extLst>
      <p:ext uri="{BB962C8B-B14F-4D97-AF65-F5344CB8AC3E}">
        <p14:creationId xmlns:p14="http://schemas.microsoft.com/office/powerpoint/2010/main" val="195074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2D27-35C2-459C-B5CA-A9373D10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Narkisim" panose="020E0502050101010101" pitchFamily="34" charset="-79"/>
                <a:cs typeface="Narkisim" panose="020E0502050101010101" pitchFamily="34" charset="-79"/>
              </a:rPr>
              <a:t>County of SLO IHSS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362D-4CED-4F0F-BDED-21BC3AD96A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Approximately 1900 cases throughout the county</a:t>
            </a:r>
          </a:p>
          <a:p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Cases increasing by approximately 50 each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D61FD-9EBA-489F-A00D-DEFBE8B207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Approximately $2,748,488.00 per month spent on IHSS provider wages </a:t>
            </a:r>
          </a:p>
          <a:p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Over 32 million per year </a:t>
            </a:r>
          </a:p>
          <a:p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Cost going up due to increase in provider wage and increase in 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391185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Apply for </a:t>
            </a:r>
            <a:r>
              <a:rPr lang="en-US" sz="5400" dirty="0" err="1"/>
              <a:t>IHSS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89809"/>
            <a:ext cx="10018713" cy="31242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Apply online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Atascadero 805-461-6110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Arroyo Grande 805-474-2103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Walk into any DSS office countywide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7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B7D0-52E7-41B3-82A1-EB1B2EF6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2602684"/>
          </a:xfrm>
        </p:spPr>
        <p:txBody>
          <a:bodyPr>
            <a:normAutofit/>
          </a:bodyPr>
          <a:lstStyle/>
          <a:p>
            <a:r>
              <a:rPr lang="en-US" sz="4800" b="1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D7329-5800-404B-8162-40D5522736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Suzanne Garcia</a:t>
            </a:r>
          </a:p>
          <a:p>
            <a:r>
              <a:rPr lang="en-US" sz="2800" dirty="0"/>
              <a:t>Adult Services Program Manager</a:t>
            </a:r>
          </a:p>
          <a:p>
            <a:r>
              <a:rPr lang="en-US" sz="2800" dirty="0"/>
              <a:t>805-461-6268</a:t>
            </a:r>
          </a:p>
          <a:p>
            <a:r>
              <a:rPr lang="en-US" sz="2800" dirty="0"/>
              <a:t>sgarcia@co.slo.ca.us</a:t>
            </a:r>
          </a:p>
        </p:txBody>
      </p:sp>
    </p:spTree>
    <p:extLst>
      <p:ext uri="{BB962C8B-B14F-4D97-AF65-F5344CB8AC3E}">
        <p14:creationId xmlns:p14="http://schemas.microsoft.com/office/powerpoint/2010/main" val="283299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458200" cy="990600"/>
          </a:xfrm>
        </p:spPr>
        <p:txBody>
          <a:bodyPr>
            <a:normAutofit/>
          </a:bodyPr>
          <a:lstStyle/>
          <a:p>
            <a:r>
              <a:rPr lang="en-US" altLang="en-US" sz="5400" dirty="0"/>
              <a:t>Purpose of </a:t>
            </a:r>
            <a:r>
              <a:rPr lang="en-US" altLang="en-US" sz="5400" dirty="0" err="1"/>
              <a:t>IHSS</a:t>
            </a:r>
            <a:r>
              <a:rPr lang="en-US" altLang="en-US" sz="5400" dirty="0"/>
              <a:t>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9570720" cy="49758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3600" dirty="0"/>
              <a:t>The purpose of IHSS is to provide services to eligible recipients so they can remain safely in their own home &amp; avoid out of home care.</a:t>
            </a:r>
          </a:p>
          <a:p>
            <a:pPr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3600" dirty="0"/>
              <a:t>IHSS is not meant to provide 24 hour care.</a:t>
            </a:r>
          </a:p>
        </p:txBody>
      </p:sp>
    </p:spTree>
    <p:extLst>
      <p:ext uri="{BB962C8B-B14F-4D97-AF65-F5344CB8AC3E}">
        <p14:creationId xmlns:p14="http://schemas.microsoft.com/office/powerpoint/2010/main" val="92685533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710" y="432594"/>
            <a:ext cx="2209800" cy="1497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576897" y="178198"/>
            <a:ext cx="10018713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dirty="0" err="1"/>
              <a:t>IHSS</a:t>
            </a:r>
            <a:r>
              <a:rPr lang="en-US" altLang="en-US" sz="5400" dirty="0"/>
              <a:t> Eligibility Criteria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2286000" y="1676400"/>
            <a:ext cx="8153400" cy="4800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/>
              <a:t>Over 65, disabled adults &amp; children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/>
              <a:t>Medi-Cal eligible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altLang="en-US" sz="2800" dirty="0"/>
              <a:t>California resident/US Citizen or legal immigrant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/>
              <a:t>Live in “own home”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/>
              <a:t>Medical Certification from a health care professional stating at risk of being placed in out-of-home care</a:t>
            </a:r>
          </a:p>
        </p:txBody>
      </p:sp>
    </p:spTree>
    <p:extLst>
      <p:ext uri="{BB962C8B-B14F-4D97-AF65-F5344CB8AC3E}">
        <p14:creationId xmlns:p14="http://schemas.microsoft.com/office/powerpoint/2010/main" val="25359663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004251" y="240101"/>
            <a:ext cx="10018713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dirty="0" err="1"/>
              <a:t>IHSS</a:t>
            </a:r>
            <a:r>
              <a:rPr lang="en-US" altLang="en-US" sz="5400" dirty="0"/>
              <a:t> Service Types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8229600" cy="3886200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2400"/>
              </a:spcAft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3200" dirty="0"/>
              <a:t>Domestic Services</a:t>
            </a:r>
          </a:p>
          <a:p>
            <a:pPr marL="457200" lvl="1" indent="-457200">
              <a:spcBef>
                <a:spcPts val="0"/>
              </a:spcBef>
              <a:spcAft>
                <a:spcPts val="2400"/>
              </a:spcAft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3200" dirty="0"/>
              <a:t>Personal Care Services</a:t>
            </a:r>
          </a:p>
          <a:p>
            <a:pPr marL="457200" lvl="1" indent="-457200">
              <a:spcBef>
                <a:spcPts val="0"/>
              </a:spcBef>
              <a:spcAft>
                <a:spcPts val="2400"/>
              </a:spcAft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3200" dirty="0"/>
              <a:t>Protective Supervision Services</a:t>
            </a:r>
          </a:p>
          <a:p>
            <a:pPr marL="457200" lvl="1" indent="-457200">
              <a:spcBef>
                <a:spcPts val="0"/>
              </a:spcBef>
              <a:spcAft>
                <a:spcPts val="2400"/>
              </a:spcAft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3200" dirty="0"/>
              <a:t>Paramedical Services</a:t>
            </a:r>
          </a:p>
        </p:txBody>
      </p:sp>
      <p:pic>
        <p:nvPicPr>
          <p:cNvPr id="1127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6" b="6493"/>
          <a:stretch>
            <a:fillRect/>
          </a:stretch>
        </p:blipFill>
        <p:spPr bwMode="auto">
          <a:xfrm>
            <a:off x="9414034" y="322016"/>
            <a:ext cx="2342037" cy="1891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87" y="1945256"/>
            <a:ext cx="1717197" cy="25861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630" y="4359920"/>
            <a:ext cx="2292985" cy="22929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9583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495741" y="217171"/>
            <a:ext cx="10018713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dirty="0" err="1"/>
              <a:t>IHSS</a:t>
            </a:r>
            <a:r>
              <a:rPr lang="en-US" altLang="en-US" sz="5400" dirty="0"/>
              <a:t> Needs Assessment</a:t>
            </a:r>
            <a:endParaRPr lang="en-US" altLang="en-US" sz="2400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1844040" y="1724342"/>
            <a:ext cx="8229600" cy="3886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en-US" sz="3200" dirty="0"/>
              <a:t>Social Worker conducts a home visit to assess functional abilities &amp; limitations to determine service hours once every 12 months</a:t>
            </a:r>
          </a:p>
          <a:p>
            <a:pPr>
              <a:spcBef>
                <a:spcPts val="1800"/>
              </a:spcBef>
            </a:pPr>
            <a:r>
              <a:rPr lang="en-US" altLang="en-US" sz="3200" dirty="0"/>
              <a:t>Each individual is evaluated on their ability </a:t>
            </a:r>
            <a:br>
              <a:rPr lang="en-US" altLang="en-US" sz="3200" dirty="0"/>
            </a:br>
            <a:r>
              <a:rPr lang="en-US" altLang="en-US" sz="3200" dirty="0"/>
              <a:t>to independently &amp; </a:t>
            </a:r>
            <a:r>
              <a:rPr lang="en-US" altLang="en-US" sz="3200" u="sng" dirty="0"/>
              <a:t>safely</a:t>
            </a:r>
            <a:r>
              <a:rPr lang="en-US" altLang="en-US" sz="3200" dirty="0"/>
              <a:t> perform </a:t>
            </a:r>
            <a:br>
              <a:rPr lang="en-US" altLang="en-US" sz="3200" dirty="0"/>
            </a:br>
            <a:r>
              <a:rPr lang="en-US" altLang="en-US" sz="3200" dirty="0"/>
              <a:t>specific daily living tasks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4406188"/>
            <a:ext cx="2947194" cy="2063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619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87181" y="262890"/>
            <a:ext cx="10018713" cy="1752599"/>
          </a:xfrm>
        </p:spPr>
        <p:txBody>
          <a:bodyPr>
            <a:normAutofit/>
          </a:bodyPr>
          <a:lstStyle/>
          <a:p>
            <a:r>
              <a:rPr lang="en-US" altLang="en-US" sz="5400" dirty="0"/>
              <a:t>Service Needs are Based 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530" y="2175509"/>
            <a:ext cx="9886950" cy="4053841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  <a:defRPr/>
            </a:pPr>
            <a:r>
              <a:rPr lang="en-US" sz="3200" dirty="0"/>
              <a:t>Recipient’s level of need &amp; ability to perform task</a:t>
            </a:r>
          </a:p>
          <a:p>
            <a:pPr>
              <a:spcBef>
                <a:spcPts val="1800"/>
              </a:spcBef>
              <a:defRPr/>
            </a:pPr>
            <a:r>
              <a:rPr lang="en-US" sz="3200" dirty="0"/>
              <a:t>Recipient’s frequency of need for the service</a:t>
            </a:r>
          </a:p>
          <a:p>
            <a:pPr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Medical information</a:t>
            </a:r>
          </a:p>
          <a:p>
            <a:pPr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Living situation</a:t>
            </a:r>
          </a:p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600" dirty="0"/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US" altLang="en-US" sz="2800" dirty="0"/>
              <a:t>NOTE: Guidelines for service hours &amp; tasks are based on state regulations</a:t>
            </a:r>
          </a:p>
        </p:txBody>
      </p:sp>
    </p:spTree>
    <p:extLst>
      <p:ext uri="{BB962C8B-B14F-4D97-AF65-F5344CB8AC3E}">
        <p14:creationId xmlns:p14="http://schemas.microsoft.com/office/powerpoint/2010/main" val="39691683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834E-C017-4C25-9323-13785C9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Fair Hearing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143D8-2D14-4FF4-A88F-04FCFD01E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04302"/>
            <a:ext cx="10018713" cy="3528832"/>
          </a:xfrm>
        </p:spPr>
        <p:txBody>
          <a:bodyPr/>
          <a:lstStyle/>
          <a:p>
            <a:r>
              <a:rPr lang="en-US" dirty="0"/>
              <a:t>Applicants/Recipients educated on hearing rights at each home visit</a:t>
            </a:r>
          </a:p>
          <a:p>
            <a:r>
              <a:rPr lang="en-US" dirty="0"/>
              <a:t>Hearing Rights on back of each county issue Notice of Action </a:t>
            </a:r>
          </a:p>
          <a:p>
            <a:r>
              <a:rPr lang="en-US" dirty="0"/>
              <a:t>90 days to request a hearing starting from date notice was sent to recipient</a:t>
            </a:r>
          </a:p>
        </p:txBody>
      </p:sp>
    </p:spTree>
    <p:extLst>
      <p:ext uri="{BB962C8B-B14F-4D97-AF65-F5344CB8AC3E}">
        <p14:creationId xmlns:p14="http://schemas.microsoft.com/office/powerpoint/2010/main" val="268430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5400" dirty="0"/>
              <a:t>Client’s Right to Choose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9810" y="1981200"/>
            <a:ext cx="7612380" cy="380238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en-US" sz="3200" dirty="0" err="1"/>
              <a:t>IHSS</a:t>
            </a:r>
            <a:r>
              <a:rPr lang="en-US" altLang="en-US" sz="3200" dirty="0"/>
              <a:t> is a voluntary </a:t>
            </a:r>
            <a:r>
              <a:rPr lang="en-US" altLang="en-US" sz="3200" u="sng" dirty="0"/>
              <a:t>safety</a:t>
            </a:r>
            <a:r>
              <a:rPr lang="en-US" altLang="en-US" sz="3200" dirty="0"/>
              <a:t> program</a:t>
            </a:r>
          </a:p>
          <a:p>
            <a:pPr>
              <a:spcBef>
                <a:spcPts val="1800"/>
              </a:spcBef>
            </a:pPr>
            <a:r>
              <a:rPr lang="en-US" altLang="en-US" sz="3200" dirty="0"/>
              <a:t>Clients have the right to make independent decisions about their lifestyles</a:t>
            </a:r>
          </a:p>
          <a:p>
            <a:pPr>
              <a:spcBef>
                <a:spcPts val="1800"/>
              </a:spcBef>
            </a:pPr>
            <a:r>
              <a:rPr lang="en-US" altLang="en-US" sz="3200" dirty="0"/>
              <a:t>Clients may choose their own provider </a:t>
            </a:r>
          </a:p>
        </p:txBody>
      </p:sp>
    </p:spTree>
    <p:extLst>
      <p:ext uri="{BB962C8B-B14F-4D97-AF65-F5344CB8AC3E}">
        <p14:creationId xmlns:p14="http://schemas.microsoft.com/office/powerpoint/2010/main" val="428480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741" y="34290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err="1"/>
              <a:t>IHSS</a:t>
            </a:r>
            <a:r>
              <a:rPr lang="en-US" sz="5400" dirty="0"/>
              <a:t>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761" y="1817369"/>
            <a:ext cx="10265729" cy="414909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Providers can be a relative or friend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All IHSS providers must pass a background check &amp; attend orientation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Public Authority can match recipient with a provider from the Caregiver Registry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Recipient is considered the employer of provider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Provider timesheets are reviewed &amp; signed by recipient/provider</a:t>
            </a:r>
          </a:p>
        </p:txBody>
      </p:sp>
    </p:spTree>
    <p:extLst>
      <p:ext uri="{BB962C8B-B14F-4D97-AF65-F5344CB8AC3E}">
        <p14:creationId xmlns:p14="http://schemas.microsoft.com/office/powerpoint/2010/main" val="406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159</TotalTime>
  <Words>1071</Words>
  <Application>Microsoft Office PowerPoint</Application>
  <PresentationFormat>Widescreen</PresentationFormat>
  <Paragraphs>104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Narkisim</vt:lpstr>
      <vt:lpstr>Times New Roman</vt:lpstr>
      <vt:lpstr>Wingdings</vt:lpstr>
      <vt:lpstr>Parallax</vt:lpstr>
      <vt:lpstr>In Home  Supportive Services (IHSS)</vt:lpstr>
      <vt:lpstr>Purpose of IHSS </vt:lpstr>
      <vt:lpstr>IHSS Eligibility Criteria</vt:lpstr>
      <vt:lpstr>IHSS Service Types</vt:lpstr>
      <vt:lpstr>IHSS Needs Assessment</vt:lpstr>
      <vt:lpstr>Service Needs are Based on:</vt:lpstr>
      <vt:lpstr>Fair Hearing Rights</vt:lpstr>
      <vt:lpstr>Client’s Right to Choose</vt:lpstr>
      <vt:lpstr>IHSS Providers</vt:lpstr>
      <vt:lpstr>IHSS Providers</vt:lpstr>
      <vt:lpstr>Personal Care Aids (PCA)</vt:lpstr>
      <vt:lpstr>County of SLO IHSS </vt:lpstr>
      <vt:lpstr>Apply for IHSS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Home  Supportive Services IHSS 101</dc:title>
  <dc:creator>Roxi Selck</dc:creator>
  <cp:lastModifiedBy>Windows User</cp:lastModifiedBy>
  <cp:revision>61</cp:revision>
  <cp:lastPrinted>2016-06-09T17:27:27Z</cp:lastPrinted>
  <dcterms:created xsi:type="dcterms:W3CDTF">2016-06-09T16:38:51Z</dcterms:created>
  <dcterms:modified xsi:type="dcterms:W3CDTF">2019-03-07T22:58:49Z</dcterms:modified>
</cp:coreProperties>
</file>